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5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0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0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2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9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6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2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2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7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5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90E1-540A-49A8-A8B7-A4331C31965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FFF30-44E5-48CA-A6DC-DCFA91CB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7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Bridge OER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कुछ अशुद्धियाँ.....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8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2239963"/>
            <a:ext cx="1139825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20521291">
            <a:off x="609600" y="1201866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मेरे पास तेरेको देने के लिए कुछ भी नहीं है....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 rot="20745479">
            <a:off x="5943600" y="1156333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 गेंद से मनोज, नीरज और कविता खेल रही है....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472376">
            <a:off x="457200" y="363923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हिहिः मेरा पिताजी तो दफ्तर गया है........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 rot="20290703">
            <a:off x="5916956" y="391033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 तो चला... मुझे गरम गाय का दूध पीना है....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2103316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मेरे पास तुम्हें देने के लिए कुछ नहीं है |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528" y="4660900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मेरे पिताजी तो दफ्तर गए हैं....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9460" y="2394802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 गेंद से मनोज, नीरज और कविता खेल रहें हैं |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960" y="5105103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 तो चला... गाय का गरम दूध पीने.....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95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7620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आज मैं आपको तीन बच्चों से मिलवाने वाली हूँ....... 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096869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जरा इनकी हिन्दी तो सुनिए.......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92269"/>
            <a:ext cx="2865437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56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725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62000" y="1143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ए... मेरेको जरा गेंद देगा?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51600" y="1525032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मेरे पास तेरेको देने के लिए कुछ भी नहीं है....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1430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वह लडके बंटी को बुला लाओ शायद उसके पास होगा.......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406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725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62000" y="11430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शनिवार के दिन तो था ना!!!!!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51600" y="1525032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 गेंद से मनोज, नीरज और कविता खेल रही है....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143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तैने उसका क्या किया.... 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12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725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62000" y="11430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अनेकों बार तुझको कहा है कि उनको गेंद मती दे........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51600" y="1525032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हिहिः मेरा पिताजी तो दफ्तर गया है........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1430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तेरा नाम पिताजी को बताना है...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503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725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62000" y="11430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मेरी माँ तो मेरेको गरम करके समोसा खिलने वाली है.....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51600" y="1525032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 तो चला... मुझे गरम गाय का दूध पीना है....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1430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तो संतरे को खाया है....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68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76200"/>
            <a:ext cx="9803961" cy="6841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28800" y="914400"/>
            <a:ext cx="304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बापरे..... कितनी सारी गलतियाँ....</a:t>
            </a:r>
          </a:p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चलिए, एक-एक कर सबके वाक्यों को पुनः एक बार पढ़ते हैं.....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62600" y="3021599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क्या आप इन वाक्यों को शुद्ध कर सकते हैं?????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2865437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61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2819400"/>
            <a:ext cx="165893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1137329">
            <a:off x="457200" y="10784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ए... मेरेको जरा गेंद देगा?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 rot="20032677">
            <a:off x="5257800" y="126313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शनिवार के दिन तो था ना!!!!!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20239775">
            <a:off x="355600" y="321943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अनेकों बार तुझको कहा है कि उनको गेंद मती दे........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 rot="1017658">
            <a:off x="6248875" y="341824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मेरी माँ तो मेरेको गरम करके समोसा खिलने वाली है.....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52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मुझे गेंद दोगे?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528" y="4660900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अनेक बार तुझसे कहा है कि उन्हें गेंद मत दो.....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5539" y="1847165"/>
            <a:ext cx="227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शनिवार को तो थी...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4572000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मेरे माँ मुझे समोसा गरम करके खिलाने वाली है....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2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160588"/>
            <a:ext cx="1584325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1082253">
            <a:off x="610814" y="1187153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वह लडके बंटी को बुला लाओ शायद उसके पास होगा.......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 rot="19151096">
            <a:off x="5638800" y="1166172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तैने उसका क्या किया....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9795016">
            <a:off x="0" y="346868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तेरा नाम पिताजी को बताना है...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 rot="20427785">
            <a:off x="6028865" y="3789232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तो संतरे को खाया है....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4" y="1931577"/>
            <a:ext cx="2273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 लडके बंटी को बुला लाओ, शायद उसके पास होगी...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528" y="4660900"/>
            <a:ext cx="227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 तेरा नाम पिताजी को बताऊँगी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3490" y="1956977"/>
            <a:ext cx="227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तुमने उसका क्या किया?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3490" y="4660900"/>
            <a:ext cx="227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मैंने संतरा खाया है |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329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370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Bridge OER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OER</dc:title>
  <dc:creator>Suvarna Karhadkar</dc:creator>
  <cp:lastModifiedBy>Suvarna Karhadkar</cp:lastModifiedBy>
  <cp:revision>16</cp:revision>
  <dcterms:created xsi:type="dcterms:W3CDTF">2015-03-04T07:14:06Z</dcterms:created>
  <dcterms:modified xsi:type="dcterms:W3CDTF">2015-03-04T10:24:27Z</dcterms:modified>
</cp:coreProperties>
</file>